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2" r:id="rId2"/>
    <p:sldId id="263" r:id="rId3"/>
    <p:sldId id="264" r:id="rId4"/>
    <p:sldId id="266" r:id="rId5"/>
    <p:sldId id="265" r:id="rId6"/>
    <p:sldId id="260" r:id="rId7"/>
    <p:sldId id="259" r:id="rId8"/>
    <p:sldId id="256" r:id="rId9"/>
    <p:sldId id="257" r:id="rId10"/>
    <p:sldId id="258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0" d="100"/>
          <a:sy n="80" d="100"/>
        </p:scale>
        <p:origin x="112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D57F1-20FA-37AB-A212-6C8ACC7DF3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11A81F9-CB02-9717-F7A1-E94B4B5237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A0911F-C9B2-6C99-BB33-3393AE9D8D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855CA-8892-42CB-98CB-640E95920F3A}" type="datetimeFigureOut">
              <a:rPr lang="en-IN" smtClean="0"/>
              <a:t>15-11-2024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263D43-FA91-EE66-EA81-C377D4BBF0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AF9649-EAAB-0CFC-1C44-2A748BC73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E7DC3-E9BC-4C39-9A2C-1C677ED85C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288974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928A0-BD01-38D0-31C5-EA614F24C1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01FAF75-FDDC-AF98-1E40-976AEF7166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476C79-C812-7281-6BD3-30DDC59A09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855CA-8892-42CB-98CB-640E95920F3A}" type="datetimeFigureOut">
              <a:rPr lang="en-IN" smtClean="0"/>
              <a:t>15-11-2024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391BC4-39D6-F017-9133-0B5167F460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68DCCD-3AE5-F502-0F6C-7A02356BE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E7DC3-E9BC-4C39-9A2C-1C677ED85C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099562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252AF83-CE98-F18F-972E-1B974118535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EB9F94-FD8D-BFE0-D50F-984404D8AD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FB28E9-2ED3-6239-AA3F-17830FC4A6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855CA-8892-42CB-98CB-640E95920F3A}" type="datetimeFigureOut">
              <a:rPr lang="en-IN" smtClean="0"/>
              <a:t>15-11-2024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C1C412-C6A5-006B-34D4-BA85F0BA55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40CEF8-31AE-7CAC-9096-241E62280F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E7DC3-E9BC-4C39-9A2C-1C677ED85C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158810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DF0A8-8E2D-5FDA-DC07-5C36A0E7E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323540-E82F-392E-2ABC-268585519A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01D427-1C06-D9DE-4AF3-05B9BD061D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855CA-8892-42CB-98CB-640E95920F3A}" type="datetimeFigureOut">
              <a:rPr lang="en-IN" smtClean="0"/>
              <a:t>15-11-2024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54EB33-96B1-D6DE-6A3A-F4647496A4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10BC7D-AD2A-8FD3-3DF7-8924A966DC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E7DC3-E9BC-4C39-9A2C-1C677ED85C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461815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B9A94-C07F-8EA3-B8BE-2716E25FE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655E7F-9805-AB8D-1147-D7682AC851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8D1821-C325-F95D-6B49-6DC49C4A12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855CA-8892-42CB-98CB-640E95920F3A}" type="datetimeFigureOut">
              <a:rPr lang="en-IN" smtClean="0"/>
              <a:t>15-11-2024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3C925C-25FB-FA64-CFDE-69453A4B46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96C00B-8108-C632-764D-F0BA3060D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E7DC3-E9BC-4C39-9A2C-1C677ED85C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291048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A62601-8E5E-BD79-724B-724C3C37F9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53C3F8-6C3B-6366-7284-7FD528B369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37BC7F-7598-00BB-257B-05C4387C31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9A39FE-3E01-9CC5-4E88-4558B45E47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855CA-8892-42CB-98CB-640E95920F3A}" type="datetimeFigureOut">
              <a:rPr lang="en-IN" smtClean="0"/>
              <a:t>15-11-2024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E427B0-8F68-F96F-1A51-167437C672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F17CCD-B722-96EB-8CB2-A71D968FF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E7DC3-E9BC-4C39-9A2C-1C677ED85C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822417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0743D-A812-C931-BD1F-0443E01AF8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8439CA-B78B-1EC1-ECA0-C490971D5C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9854F0-9A00-A49F-B056-89F9026C6E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671D13E-F047-356F-BDA1-1F7A64887B5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CDE173-17DC-5F67-F890-9BD124486B9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AC9BBFF-61BC-21EB-BF6C-5F1A9199AC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855CA-8892-42CB-98CB-640E95920F3A}" type="datetimeFigureOut">
              <a:rPr lang="en-IN" smtClean="0"/>
              <a:t>15-11-2024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942790-2961-5C7F-7AEE-8246B793A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CA2C756-38FC-97F8-3224-C3AD0DF78B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E7DC3-E9BC-4C39-9A2C-1C677ED85C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881564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D2363-FA22-158D-3999-E21AE60B10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1BB2A73-1A30-B1F4-D401-87E2AAAB3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855CA-8892-42CB-98CB-640E95920F3A}" type="datetimeFigureOut">
              <a:rPr lang="en-IN" smtClean="0"/>
              <a:t>15-11-2024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F72B92-E9C4-1256-CE1F-51AB42080F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169030-193D-712A-36CF-7B7BFB833F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E7DC3-E9BC-4C39-9A2C-1C677ED85C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58400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A79F2E8-806F-C94A-EA96-0A29B2C296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855CA-8892-42CB-98CB-640E95920F3A}" type="datetimeFigureOut">
              <a:rPr lang="en-IN" smtClean="0"/>
              <a:t>15-11-2024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7A8772A-17A4-8E9C-2DB4-C4FF2F945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FC7774-9AED-A803-4799-03F28BE6FE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E7DC3-E9BC-4C39-9A2C-1C677ED85C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25765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96325E-0365-2AD1-729C-1DB86D5A22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C859E-8CC1-0344-F7A0-AA06CF43CB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8C2A68-7D54-740D-EA8D-A9F41E20A4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4EE534-FB38-FE26-3792-BB2A85C8AB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855CA-8892-42CB-98CB-640E95920F3A}" type="datetimeFigureOut">
              <a:rPr lang="en-IN" smtClean="0"/>
              <a:t>15-11-2024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93D356-69C3-89E6-9993-3470C588B7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179FDF-9E3A-AB18-7683-4C8399997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E7DC3-E9BC-4C39-9A2C-1C677ED85C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736128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50A2D-82E9-0F83-98A2-3DECD7B40F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78C51F0-7190-B230-49AD-FAABC158F06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B8EBBE-BB82-939F-56EF-E496A99F32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F6B289-8D3B-3469-83DF-9216A15785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855CA-8892-42CB-98CB-640E95920F3A}" type="datetimeFigureOut">
              <a:rPr lang="en-IN" smtClean="0"/>
              <a:t>15-11-2024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484CA2-258B-3406-0217-D64D1C5783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18951E-E00C-AF50-D1B0-11B2F07D0C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E7DC3-E9BC-4C39-9A2C-1C677ED85C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672203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AE80D4B-80D8-FF3F-5C03-CB62FB3210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3D40C6-B29A-A700-91D4-6CD2B39D3C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01C1FE-9975-037E-E148-D3DF88F78B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3855CA-8892-42CB-98CB-640E95920F3A}" type="datetimeFigureOut">
              <a:rPr lang="en-IN" smtClean="0"/>
              <a:t>15-11-2024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EA69F1-2B75-0F4D-E1D7-638EED4585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7F54E3-AC00-1724-D791-B350F23C04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2E7DC3-E9BC-4C39-9A2C-1C677ED85C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79895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tominutes.com/" TargetMode="External"/><Relationship Id="rId5" Type="http://schemas.openxmlformats.org/officeDocument/2006/relationships/hyperlink" Target="http://tominut/" TargetMode="External"/><Relationship Id="rId4" Type="http://schemas.openxmlformats.org/officeDocument/2006/relationships/hyperlink" Target="https://workspaceblogger.blogspot.com/2022/06/growth-in-role-playing-games.html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A3F30F8-44E3-9FB0-DADA-BC5AF23EEF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15" y="1638066"/>
            <a:ext cx="6645897" cy="3752711"/>
          </a:xfrm>
          <a:prstGeom prst="rect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D4B994F-CC8E-6840-E2E2-EE8FC4D975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8307" y="1638065"/>
            <a:ext cx="5288278" cy="3752711"/>
          </a:xfrm>
          <a:prstGeom prst="rect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2A80C7-2A57-EE34-2164-B7A52F5C7358}"/>
              </a:ext>
            </a:extLst>
          </p:cNvPr>
          <p:cNvSpPr txBox="1"/>
          <p:nvPr/>
        </p:nvSpPr>
        <p:spPr>
          <a:xfrm>
            <a:off x="4031530" y="584462"/>
            <a:ext cx="412894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u="sng" dirty="0"/>
              <a:t>BLOG</a:t>
            </a:r>
            <a:endParaRPr lang="en-IN" sz="2800" b="1" u="sng" dirty="0"/>
          </a:p>
          <a:p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C8D729-0AB9-1A51-17D4-A4C7002EE1C3}"/>
              </a:ext>
            </a:extLst>
          </p:cNvPr>
          <p:cNvSpPr txBox="1"/>
          <p:nvPr/>
        </p:nvSpPr>
        <p:spPr>
          <a:xfrm>
            <a:off x="2466288" y="5950372"/>
            <a:ext cx="851004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hlinkClick r:id="rId4"/>
              </a:rPr>
              <a:t>https://workspaceblogger.blogspot.com/2022/06/growth-in-role-playing-games.html</a:t>
            </a:r>
            <a:endParaRPr lang="en-IN" dirty="0"/>
          </a:p>
          <a:p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6241DA-E68E-05D3-40C1-473E464B3A5F}"/>
              </a:ext>
            </a:extLst>
          </p:cNvPr>
          <p:cNvSpPr txBox="1"/>
          <p:nvPr/>
        </p:nvSpPr>
        <p:spPr>
          <a:xfrm>
            <a:off x="3734585" y="6412037"/>
            <a:ext cx="5137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hlinkClick r:id="rId5"/>
              </a:rPr>
              <a:t>http://tominut</a:t>
            </a:r>
            <a:r>
              <a:rPr lang="en-IN" dirty="0">
                <a:hlinkClick r:id="rId6"/>
              </a:rPr>
              <a:t>es.com/</a:t>
            </a:r>
            <a:r>
              <a:rPr lang="en-IN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161228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C48A364-1A7A-4CD9-889A-065B2F4C8E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8314" y="1229859"/>
            <a:ext cx="6515372" cy="546105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F1C8922-C923-E8C4-F018-543CC6DFAFD3}"/>
              </a:ext>
            </a:extLst>
          </p:cNvPr>
          <p:cNvSpPr txBox="1"/>
          <p:nvPr/>
        </p:nvSpPr>
        <p:spPr>
          <a:xfrm>
            <a:off x="4073950" y="524031"/>
            <a:ext cx="4044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/>
              <a:t>FACEBOOK POST</a:t>
            </a:r>
            <a:endParaRPr lang="en-IN" b="1" u="sng" dirty="0"/>
          </a:p>
        </p:txBody>
      </p:sp>
    </p:spTree>
    <p:extLst>
      <p:ext uri="{BB962C8B-B14F-4D97-AF65-F5344CB8AC3E}">
        <p14:creationId xmlns:p14="http://schemas.microsoft.com/office/powerpoint/2010/main" val="24807127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8AB81CD-2559-C5E1-0709-04B1111CA3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3232" y="3763033"/>
            <a:ext cx="6205535" cy="3071979"/>
          </a:xfrm>
          <a:prstGeom prst="rect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163E8B2-F2C3-7EB8-A699-9A68127A6762}"/>
              </a:ext>
            </a:extLst>
          </p:cNvPr>
          <p:cNvSpPr txBox="1"/>
          <p:nvPr/>
        </p:nvSpPr>
        <p:spPr>
          <a:xfrm>
            <a:off x="91127" y="25997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/>
              <a:t>WORDPRESS WEBSITE DESIGNING</a:t>
            </a:r>
            <a:endParaRPr lang="en-IN" b="1" u="sn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E1DBF9-B80B-5775-23D6-0D50682CEE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28" y="699269"/>
            <a:ext cx="5913747" cy="3962684"/>
          </a:xfrm>
          <a:prstGeom prst="rect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A54F439-6DBE-8372-44C6-32A24E58D1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7126" y="699269"/>
            <a:ext cx="5913747" cy="3962684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550605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1721DE-15D8-54D0-6E10-7906911E58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567" y="1326144"/>
            <a:ext cx="5520803" cy="54223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7C23BA7-8492-C60E-8165-9C75FFAE5E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8391" y="1157251"/>
            <a:ext cx="3918042" cy="55912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722191E-94F7-5E4B-7F9B-5442DEE0CAA5}"/>
              </a:ext>
            </a:extLst>
          </p:cNvPr>
          <p:cNvSpPr txBox="1"/>
          <p:nvPr/>
        </p:nvSpPr>
        <p:spPr>
          <a:xfrm>
            <a:off x="3313359" y="424206"/>
            <a:ext cx="59860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u="sng" dirty="0"/>
              <a:t>BULK EMAIL CAMPAIGN</a:t>
            </a:r>
            <a:endParaRPr lang="en-IN" sz="2800" b="1" u="sng" dirty="0"/>
          </a:p>
        </p:txBody>
      </p:sp>
    </p:spTree>
    <p:extLst>
      <p:ext uri="{BB962C8B-B14F-4D97-AF65-F5344CB8AC3E}">
        <p14:creationId xmlns:p14="http://schemas.microsoft.com/office/powerpoint/2010/main" val="28299036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A63181A-8D17-3D77-A45F-8BB41B1B62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086" y="979731"/>
            <a:ext cx="4287266" cy="54820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5EC8B7D-F3A3-AF1E-22A0-1E35A0A349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5015" y="1025401"/>
            <a:ext cx="5816899" cy="543640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CC82A5E-574F-FD68-550C-8BF5AB490799}"/>
              </a:ext>
            </a:extLst>
          </p:cNvPr>
          <p:cNvSpPr txBox="1"/>
          <p:nvPr/>
        </p:nvSpPr>
        <p:spPr>
          <a:xfrm>
            <a:off x="3266225" y="254523"/>
            <a:ext cx="59860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u="sng" dirty="0"/>
              <a:t>BULK EMAIL CAMPAIGN</a:t>
            </a:r>
            <a:endParaRPr lang="en-IN" sz="2800" b="1" u="sng" dirty="0"/>
          </a:p>
        </p:txBody>
      </p:sp>
    </p:spTree>
    <p:extLst>
      <p:ext uri="{BB962C8B-B14F-4D97-AF65-F5344CB8AC3E}">
        <p14:creationId xmlns:p14="http://schemas.microsoft.com/office/powerpoint/2010/main" val="15049555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47B644-4E4D-598A-8AF6-6BFE6FF844E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190"/>
          <a:stretch/>
        </p:blipFill>
        <p:spPr>
          <a:xfrm>
            <a:off x="491854" y="1828800"/>
            <a:ext cx="4930254" cy="435732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E6E75C4-0ACA-22C4-F2BC-CF30E6C63D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3296" y="1828800"/>
            <a:ext cx="6180724" cy="410043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91AF010-56E7-F13A-39F2-4DC75B78A171}"/>
              </a:ext>
            </a:extLst>
          </p:cNvPr>
          <p:cNvSpPr txBox="1"/>
          <p:nvPr/>
        </p:nvSpPr>
        <p:spPr>
          <a:xfrm>
            <a:off x="2956981" y="667156"/>
            <a:ext cx="66364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/>
              <a:t>DIRECTORIES AND CONTACT EXTRACTION</a:t>
            </a:r>
            <a:endParaRPr lang="en-IN" sz="2800" b="1" u="sng" dirty="0"/>
          </a:p>
        </p:txBody>
      </p:sp>
    </p:spTree>
    <p:extLst>
      <p:ext uri="{BB962C8B-B14F-4D97-AF65-F5344CB8AC3E}">
        <p14:creationId xmlns:p14="http://schemas.microsoft.com/office/powerpoint/2010/main" val="14166240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old Fashion Sale Flyer (1)">
            <a:hlinkClick r:id="" action="ppaction://media"/>
            <a:extLst>
              <a:ext uri="{FF2B5EF4-FFF2-40B4-BE49-F238E27FC236}">
                <a16:creationId xmlns:a16="http://schemas.microsoft.com/office/drawing/2014/main" id="{731E303E-EFD8-8E04-3081-599ADE10E14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21298" y="140477"/>
            <a:ext cx="4802809" cy="659589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935B201-2D89-91A1-6384-AD43F685DCFB}"/>
              </a:ext>
            </a:extLst>
          </p:cNvPr>
          <p:cNvSpPr txBox="1"/>
          <p:nvPr/>
        </p:nvSpPr>
        <p:spPr>
          <a:xfrm>
            <a:off x="7692272" y="2960017"/>
            <a:ext cx="5250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IMAGE CONTENT- EMAIL POSTER</a:t>
            </a:r>
            <a:endParaRPr lang="en-IN" b="1" u="sng" dirty="0"/>
          </a:p>
        </p:txBody>
      </p:sp>
    </p:spTree>
    <p:extLst>
      <p:ext uri="{BB962C8B-B14F-4D97-AF65-F5344CB8AC3E}">
        <p14:creationId xmlns:p14="http://schemas.microsoft.com/office/powerpoint/2010/main" val="3046125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73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919DC8C-5405-FBFD-12A7-44C8631FEC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786" y="0"/>
            <a:ext cx="4952214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4BC2860-A9B6-A285-8AAA-599FDC4098C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952215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697254B-6F79-7E3A-D209-AA6D19C2D6CC}"/>
              </a:ext>
            </a:extLst>
          </p:cNvPr>
          <p:cNvSpPr txBox="1"/>
          <p:nvPr/>
        </p:nvSpPr>
        <p:spPr>
          <a:xfrm>
            <a:off x="4952215" y="3244334"/>
            <a:ext cx="2287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/>
              <a:t>FLYER</a:t>
            </a:r>
            <a:endParaRPr lang="en-IN" b="1" u="sng" dirty="0"/>
          </a:p>
        </p:txBody>
      </p:sp>
    </p:spTree>
    <p:extLst>
      <p:ext uri="{BB962C8B-B14F-4D97-AF65-F5344CB8AC3E}">
        <p14:creationId xmlns:p14="http://schemas.microsoft.com/office/powerpoint/2010/main" val="4477146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BB15089-B391-D85C-03BB-B986ADB1F1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0247" y="1507210"/>
            <a:ext cx="6811506" cy="384358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D49CA6B-2C1B-54B7-AAF2-22D712570F69}"/>
              </a:ext>
            </a:extLst>
          </p:cNvPr>
          <p:cNvSpPr txBox="1"/>
          <p:nvPr/>
        </p:nvSpPr>
        <p:spPr>
          <a:xfrm>
            <a:off x="4177645" y="731421"/>
            <a:ext cx="3836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/>
              <a:t>BUSINESS CARD</a:t>
            </a:r>
            <a:endParaRPr lang="en-IN" b="1" u="sng" dirty="0"/>
          </a:p>
        </p:txBody>
      </p:sp>
    </p:spTree>
    <p:extLst>
      <p:ext uri="{BB962C8B-B14F-4D97-AF65-F5344CB8AC3E}">
        <p14:creationId xmlns:p14="http://schemas.microsoft.com/office/powerpoint/2010/main" val="28005816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DC80C87-9D2B-B8C3-1F14-8501D65DE1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2157" y="3718453"/>
            <a:ext cx="5516181" cy="302199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59045A7-6C2C-6290-C9C5-68CE1EAB51D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07" b="14067"/>
          <a:stretch/>
        </p:blipFill>
        <p:spPr bwMode="auto">
          <a:xfrm>
            <a:off x="100631" y="1628548"/>
            <a:ext cx="4367674" cy="299351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6F4F728-04A6-FAB7-3190-80C3C2D91A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3295" y="2078912"/>
            <a:ext cx="4051917" cy="25431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D186DA2-B5CC-F06D-90AD-5C2A5CD63361}"/>
              </a:ext>
            </a:extLst>
          </p:cNvPr>
          <p:cNvSpPr txBox="1"/>
          <p:nvPr/>
        </p:nvSpPr>
        <p:spPr>
          <a:xfrm>
            <a:off x="4144652" y="999241"/>
            <a:ext cx="39026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u="sng" dirty="0"/>
              <a:t>LOGO DESIGN</a:t>
            </a:r>
            <a:endParaRPr lang="en-IN" sz="2000" b="1" u="sng" dirty="0"/>
          </a:p>
        </p:txBody>
      </p:sp>
    </p:spTree>
    <p:extLst>
      <p:ext uri="{BB962C8B-B14F-4D97-AF65-F5344CB8AC3E}">
        <p14:creationId xmlns:p14="http://schemas.microsoft.com/office/powerpoint/2010/main" val="31062182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174</TotalTime>
  <Words>44</Words>
  <Application>Microsoft Office PowerPoint</Application>
  <PresentationFormat>Widescreen</PresentationFormat>
  <Paragraphs>12</Paragraphs>
  <Slides>10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Kavya Sharawat</dc:creator>
  <cp:lastModifiedBy>Kavya Sharawat</cp:lastModifiedBy>
  <cp:revision>4</cp:revision>
  <dcterms:created xsi:type="dcterms:W3CDTF">2022-06-29T20:10:40Z</dcterms:created>
  <dcterms:modified xsi:type="dcterms:W3CDTF">2024-11-15T12:43:43Z</dcterms:modified>
</cp:coreProperties>
</file>